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0" r:id="rId2"/>
  </p:sldMasterIdLst>
  <p:sldIdLst>
    <p:sldId id="256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E0D0"/>
    <a:srgbClr val="FFCC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6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0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472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6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6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4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3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62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36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75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58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24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93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66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20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9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982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0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94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82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0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9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88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09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5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0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60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4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637004E-16F6-4731-AA8C-B3F78A3F9CA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0B60C-6DAB-49E2-AB5D-27CCD71D6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29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orionvision.ro/" TargetMode="External"/><Relationship Id="rId4" Type="http://schemas.openxmlformats.org/officeDocument/2006/relationships/hyperlink" Target="mailto:orion.vison.contact@gmail.ro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4387DB-042E-4655-BBAE-8CB90F2C2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83806-BAF0-4110-8D15-756BE7D3C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5983" y="2514599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rgbClr val="40E0D0"/>
                </a:solidFill>
                <a:latin typeface="Century Gothic" panose="020B0502020202020204" pitchFamily="34" charset="0"/>
              </a:rPr>
              <a:t>Descoper</a:t>
            </a:r>
            <a:r>
              <a:rPr lang="ro-RO" sz="6600" dirty="0">
                <a:solidFill>
                  <a:srgbClr val="40E0D0"/>
                </a:solidFill>
                <a:latin typeface="Century Gothic" panose="020B0502020202020204" pitchFamily="34" charset="0"/>
              </a:rPr>
              <a:t>ă</a:t>
            </a:r>
            <a:r>
              <a:rPr lang="en-US" sz="6600" dirty="0">
                <a:solidFill>
                  <a:srgbClr val="40E0D0"/>
                </a:solidFill>
                <a:latin typeface="Century Gothic" panose="020B0502020202020204" pitchFamily="34" charset="0"/>
              </a:rPr>
              <a:t> </a:t>
            </a:r>
            <a:r>
              <a:rPr lang="en-US" sz="6600" dirty="0" err="1">
                <a:solidFill>
                  <a:srgbClr val="40E0D0"/>
                </a:solidFill>
                <a:latin typeface="Century Gothic" panose="020B0502020202020204" pitchFamily="34" charset="0"/>
              </a:rPr>
              <a:t>lumea</a:t>
            </a:r>
            <a:r>
              <a:rPr lang="en-US" sz="6600" dirty="0">
                <a:solidFill>
                  <a:srgbClr val="40E0D0"/>
                </a:solidFill>
                <a:latin typeface="Century Gothic" panose="020B0502020202020204" pitchFamily="34" charset="0"/>
              </a:rPr>
              <a:t> </a:t>
            </a:r>
            <a:br>
              <a:rPr lang="ro-RO" sz="6600" dirty="0">
                <a:solidFill>
                  <a:srgbClr val="40E0D0"/>
                </a:solidFill>
                <a:latin typeface="Century Gothic" panose="020B0502020202020204" pitchFamily="34" charset="0"/>
              </a:rPr>
            </a:br>
            <a:r>
              <a:rPr lang="en-US" sz="6600" dirty="0">
                <a:solidFill>
                  <a:srgbClr val="40E0D0"/>
                </a:solidFill>
                <a:latin typeface="Century Gothic" panose="020B0502020202020204" pitchFamily="34" charset="0"/>
              </a:rPr>
              <a:t>cu Orion Vision</a:t>
            </a:r>
          </a:p>
        </p:txBody>
      </p:sp>
    </p:spTree>
    <p:extLst>
      <p:ext uri="{BB962C8B-B14F-4D97-AF65-F5344CB8AC3E}">
        <p14:creationId xmlns:p14="http://schemas.microsoft.com/office/powerpoint/2010/main" val="10397305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drid Spain Vintage City Map by ELITE IMAGE photography By Chad McDermott">
            <a:extLst>
              <a:ext uri="{FF2B5EF4-FFF2-40B4-BE49-F238E27FC236}">
                <a16:creationId xmlns:a16="http://schemas.microsoft.com/office/drawing/2014/main" id="{07C51C9A-636F-444E-B175-5293362D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91" y="581575"/>
            <a:ext cx="3666997" cy="970450"/>
          </a:xfrm>
        </p:spPr>
        <p:txBody>
          <a:bodyPr/>
          <a:lstStyle/>
          <a:p>
            <a:r>
              <a:rPr lang="en-US" dirty="0">
                <a:solidFill>
                  <a:srgbClr val="FFCC66"/>
                </a:solidFill>
                <a:latin typeface="Century Gothic" panose="020B0502020202020204" pitchFamily="34" charset="0"/>
              </a:rPr>
              <a:t>Cine </a:t>
            </a:r>
            <a:r>
              <a:rPr lang="en-US" dirty="0" err="1">
                <a:solidFill>
                  <a:srgbClr val="FFCC66"/>
                </a:solidFill>
                <a:latin typeface="Century Gothic" panose="020B0502020202020204" pitchFamily="34" charset="0"/>
              </a:rPr>
              <a:t>Suntem</a:t>
            </a:r>
            <a:r>
              <a:rPr lang="en-US" dirty="0">
                <a:solidFill>
                  <a:srgbClr val="FFCC66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BE1C-586C-46D5-942B-750A5B0C7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6418990" cy="4058751"/>
          </a:xfrm>
        </p:spPr>
        <p:txBody>
          <a:bodyPr>
            <a:normAutofit/>
          </a:bodyPr>
          <a:lstStyle/>
          <a:p>
            <a:r>
              <a:rPr lang="ro-RO" sz="2400" dirty="0"/>
              <a:t>Noi suntem Orion Vision, o agenție românească de turism, dar ne oferim serviciile clienților de pe tot globul</a:t>
            </a:r>
          </a:p>
          <a:p>
            <a:r>
              <a:rPr lang="ro-RO" sz="2400" dirty="0"/>
              <a:t>Orion Vision a fost creat de 4 prieteni enervați de prețurile mari ale industriei de turism</a:t>
            </a:r>
          </a:p>
          <a:p>
            <a:r>
              <a:rPr lang="ro-RO" sz="2400" dirty="0"/>
              <a:t>Oferim călatorii în diferite orașe europene, dar plănuim să oferim mai multe opțiuni în viitor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8C362-6C76-4DF3-86D0-6E7C9C92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15" y="1505544"/>
            <a:ext cx="3846909" cy="384690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399501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54" y="379352"/>
            <a:ext cx="7860324" cy="97045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De </a:t>
            </a:r>
            <a:r>
              <a:rPr lang="en-US" dirty="0" err="1">
                <a:latin typeface="Century Gothic" panose="020B0502020202020204" pitchFamily="34" charset="0"/>
              </a:rPr>
              <a:t>ce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să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aleg</a:t>
            </a:r>
            <a:r>
              <a:rPr lang="ro-RO" dirty="0">
                <a:latin typeface="Century Gothic" panose="020B0502020202020204" pitchFamily="34" charset="0"/>
              </a:rPr>
              <a:t> Orion Vision</a:t>
            </a:r>
            <a:r>
              <a:rPr lang="ro-RO" dirty="0">
                <a:latin typeface="Algerian" panose="04020705040A02060702" pitchFamily="82" charset="0"/>
              </a:rPr>
              <a:t>?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BE1C-586C-46D5-942B-750A5B0C7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043243" cy="4058751"/>
          </a:xfrm>
        </p:spPr>
        <p:txBody>
          <a:bodyPr>
            <a:normAutofit/>
          </a:bodyPr>
          <a:lstStyle/>
          <a:p>
            <a:r>
              <a:rPr lang="en-US" sz="2400" dirty="0"/>
              <a:t>Pre</a:t>
            </a:r>
            <a:r>
              <a:rPr lang="ro-RO" sz="2400" dirty="0"/>
              <a:t>țuri mai mici</a:t>
            </a:r>
          </a:p>
          <a:p>
            <a:r>
              <a:rPr lang="ro-RO" sz="2400" dirty="0"/>
              <a:t>Rezervi ușor și rapid</a:t>
            </a:r>
          </a:p>
          <a:p>
            <a:r>
              <a:rPr lang="ro-RO" sz="2400" dirty="0"/>
              <a:t>Datele tale sunt în siguranță</a:t>
            </a:r>
          </a:p>
          <a:p>
            <a:r>
              <a:rPr lang="ro-RO" sz="2400" dirty="0"/>
              <a:t>Tu plătești, iar noi ne ocupăm de transport, masă și cazare</a:t>
            </a:r>
          </a:p>
          <a:p>
            <a:r>
              <a:rPr lang="ro-RO" sz="2400" dirty="0"/>
              <a:t>Customer service 24/7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D0ECE-26F9-4965-BDDD-B09239FCD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93" y="1732449"/>
            <a:ext cx="3380345" cy="33803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05866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8821" y="620439"/>
            <a:ext cx="10353762" cy="970450"/>
          </a:xfrm>
        </p:spPr>
        <p:txBody>
          <a:bodyPr/>
          <a:lstStyle/>
          <a:p>
            <a:r>
              <a:rPr lang="en-US" dirty="0" err="1">
                <a:latin typeface="Century Gothic" panose="020B0502020202020204" pitchFamily="34" charset="0"/>
              </a:rPr>
              <a:t>Destinațiile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 err="1">
                <a:latin typeface="Century Gothic" panose="020B0502020202020204" pitchFamily="34" charset="0"/>
              </a:rPr>
              <a:t>Noastre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BE1C-586C-46D5-942B-750A5B0C7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015" cy="4351338"/>
          </a:xfrm>
        </p:spPr>
        <p:txBody>
          <a:bodyPr/>
          <a:lstStyle/>
          <a:p>
            <a:r>
              <a:rPr lang="en-US" b="1" dirty="0">
                <a:effectLst/>
              </a:rPr>
              <a:t>Paris: </a:t>
            </a:r>
            <a:r>
              <a:rPr lang="ro-RO" dirty="0">
                <a:effectLst/>
              </a:rPr>
              <a:t>C</a:t>
            </a:r>
            <a:r>
              <a:rPr lang="en-US" dirty="0" err="1">
                <a:effectLst/>
              </a:rPr>
              <a:t>roazieră</a:t>
            </a:r>
            <a:r>
              <a:rPr lang="ro-RO" dirty="0">
                <a:effectLst/>
              </a:rPr>
              <a:t> </a:t>
            </a:r>
            <a:r>
              <a:rPr lang="en-US" dirty="0">
                <a:effectLst/>
              </a:rPr>
              <a:t>pe </a:t>
            </a:r>
            <a:r>
              <a:rPr lang="en-US" dirty="0" err="1">
                <a:effectLst/>
              </a:rPr>
              <a:t>Sena</a:t>
            </a:r>
            <a:r>
              <a:rPr lang="ro-RO" dirty="0">
                <a:effectLst/>
              </a:rPr>
              <a:t>, </a:t>
            </a:r>
            <a:r>
              <a:rPr lang="en-US" dirty="0" err="1">
                <a:effectLst/>
              </a:rPr>
              <a:t>Muzeul</a:t>
            </a:r>
            <a:r>
              <a:rPr lang="en-US" dirty="0">
                <a:effectLst/>
              </a:rPr>
              <a:t> Louvre</a:t>
            </a:r>
            <a:r>
              <a:rPr lang="ro-RO" dirty="0">
                <a:effectLst/>
              </a:rPr>
              <a:t>, </a:t>
            </a:r>
            <a:r>
              <a:rPr lang="en-US" dirty="0" err="1">
                <a:effectLst/>
              </a:rPr>
              <a:t>Turnul</a:t>
            </a:r>
            <a:r>
              <a:rPr lang="en-US" dirty="0">
                <a:effectLst/>
              </a:rPr>
              <a:t> Eiffel</a:t>
            </a:r>
            <a:r>
              <a:rPr lang="ro-RO" dirty="0">
                <a:effectLst/>
              </a:rPr>
              <a:t>, </a:t>
            </a:r>
            <a:r>
              <a:rPr lang="en-US" dirty="0" err="1">
                <a:effectLst/>
              </a:rPr>
              <a:t>Catedrala</a:t>
            </a:r>
            <a:r>
              <a:rPr lang="en-US" dirty="0">
                <a:effectLst/>
              </a:rPr>
              <a:t> Notre-Dame</a:t>
            </a:r>
            <a:r>
              <a:rPr lang="ro-RO" dirty="0">
                <a:effectLst/>
              </a:rPr>
              <a:t>, </a:t>
            </a:r>
            <a:r>
              <a:rPr lang="en-US" dirty="0">
                <a:effectLst/>
              </a:rPr>
              <a:t>Les Invalides</a:t>
            </a:r>
            <a:endParaRPr lang="ro-RO" dirty="0">
              <a:effectLst/>
            </a:endParaRPr>
          </a:p>
          <a:p>
            <a:endParaRPr lang="ro-RO" dirty="0"/>
          </a:p>
          <a:p>
            <a:r>
              <a:rPr lang="en-US" b="1" dirty="0"/>
              <a:t>Madrid:</a:t>
            </a:r>
            <a:r>
              <a:rPr lang="ro-RO" b="1" dirty="0"/>
              <a:t> </a:t>
            </a:r>
            <a:r>
              <a:rPr lang="en-US" dirty="0" err="1">
                <a:effectLst/>
              </a:rPr>
              <a:t>Centrul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Istoric</a:t>
            </a:r>
            <a:r>
              <a:rPr lang="en-US" dirty="0">
                <a:effectLst/>
              </a:rPr>
              <a:t> al </a:t>
            </a:r>
            <a:r>
              <a:rPr lang="en-US" dirty="0" err="1">
                <a:effectLst/>
              </a:rPr>
              <a:t>Madridulu</a:t>
            </a:r>
            <a:r>
              <a:rPr lang="ro-RO" dirty="0">
                <a:effectLst/>
              </a:rPr>
              <a:t>i, </a:t>
            </a:r>
            <a:r>
              <a:rPr lang="en-US" dirty="0">
                <a:effectLst/>
              </a:rPr>
              <a:t>Plaza Mayor</a:t>
            </a:r>
            <a:r>
              <a:rPr lang="ro-RO" dirty="0">
                <a:effectLst/>
              </a:rPr>
              <a:t>, </a:t>
            </a:r>
            <a:r>
              <a:rPr lang="en-US" dirty="0" err="1">
                <a:effectLst/>
              </a:rPr>
              <a:t>Palatul</a:t>
            </a:r>
            <a:r>
              <a:rPr lang="en-US" dirty="0">
                <a:effectLst/>
              </a:rPr>
              <a:t> Regal din Madrid</a:t>
            </a:r>
            <a:endParaRPr lang="ro-RO" dirty="0"/>
          </a:p>
          <a:p>
            <a:endParaRPr lang="ro-RO" dirty="0"/>
          </a:p>
          <a:p>
            <a:r>
              <a:rPr lang="en-US" b="1" dirty="0"/>
              <a:t>Milano:</a:t>
            </a:r>
            <a:r>
              <a:rPr lang="ro-RO" dirty="0"/>
              <a:t> </a:t>
            </a:r>
            <a:r>
              <a:rPr lang="en-US" dirty="0">
                <a:effectLst/>
              </a:rPr>
              <a:t>Duomo di Milano</a:t>
            </a:r>
            <a:r>
              <a:rPr lang="ro-RO" dirty="0">
                <a:effectLst/>
              </a:rPr>
              <a:t>, </a:t>
            </a:r>
            <a:r>
              <a:rPr lang="en-US" dirty="0">
                <a:effectLst/>
              </a:rPr>
              <a:t>Galleria Vittorio Emanuele II</a:t>
            </a:r>
            <a:r>
              <a:rPr lang="ro-RO" dirty="0">
                <a:effectLst/>
              </a:rPr>
              <a:t>, </a:t>
            </a:r>
            <a:r>
              <a:rPr lang="en-US" dirty="0">
                <a:effectLst/>
              </a:rPr>
              <a:t>Castello </a:t>
            </a:r>
            <a:r>
              <a:rPr lang="en-US" dirty="0" err="1">
                <a:effectLst/>
              </a:rPr>
              <a:t>Sforzesco</a:t>
            </a:r>
            <a:r>
              <a:rPr lang="ro-RO" dirty="0">
                <a:effectLst/>
              </a:rPr>
              <a:t>, </a:t>
            </a:r>
            <a:r>
              <a:rPr lang="en-US" dirty="0">
                <a:effectLst/>
              </a:rPr>
              <a:t>“Da Vinci's Last Supper” </a:t>
            </a:r>
            <a:r>
              <a:rPr lang="ro-RO" dirty="0">
                <a:effectLst/>
              </a:rPr>
              <a:t>t</a:t>
            </a:r>
            <a:r>
              <a:rPr lang="en-US" dirty="0" err="1">
                <a:effectLst/>
              </a:rPr>
              <a:t>ur</a:t>
            </a:r>
            <a:r>
              <a:rPr lang="ro-RO" dirty="0">
                <a:effectLst/>
              </a:rPr>
              <a:t> </a:t>
            </a:r>
            <a:r>
              <a:rPr lang="en-US" dirty="0">
                <a:effectLst/>
              </a:rPr>
              <a:t>cu </a:t>
            </a:r>
            <a:r>
              <a:rPr lang="en-US" dirty="0" err="1">
                <a:effectLst/>
              </a:rPr>
              <a:t>ghid</a:t>
            </a:r>
            <a:endParaRPr lang="en-US" dirty="0"/>
          </a:p>
        </p:txBody>
      </p:sp>
      <p:pic>
        <p:nvPicPr>
          <p:cNvPr id="2050" name="Picture 2" descr="Notre Dame Cathedral - Paris' Most ...">
            <a:extLst>
              <a:ext uri="{FF2B5EF4-FFF2-40B4-BE49-F238E27FC236}">
                <a16:creationId xmlns:a16="http://schemas.microsoft.com/office/drawing/2014/main" id="{A2407705-845E-4A13-9ED4-4F40D733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548" y="494384"/>
            <a:ext cx="2867025" cy="1590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oyal Palace of Madrid | History ...">
            <a:extLst>
              <a:ext uri="{FF2B5EF4-FFF2-40B4-BE49-F238E27FC236}">
                <a16:creationId xmlns:a16="http://schemas.microsoft.com/office/drawing/2014/main" id="{E391BF24-7632-43AF-92BA-2B86D27E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549" y="2554531"/>
            <a:ext cx="2867024" cy="1590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lan Cathedral - Wikipedia">
            <a:extLst>
              <a:ext uri="{FF2B5EF4-FFF2-40B4-BE49-F238E27FC236}">
                <a16:creationId xmlns:a16="http://schemas.microsoft.com/office/drawing/2014/main" id="{FDFC9244-F701-4012-88B0-81BAACACC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549" y="4772941"/>
            <a:ext cx="2867024" cy="1590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3941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9D4A8-8762-4609-B92A-D9226C47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09" y="656320"/>
            <a:ext cx="3820381" cy="786997"/>
          </a:xfrm>
        </p:spPr>
        <p:txBody>
          <a:bodyPr/>
          <a:lstStyle/>
          <a:p>
            <a:r>
              <a:rPr lang="en-US" dirty="0">
                <a:solidFill>
                  <a:srgbClr val="40E0D0"/>
                </a:solidFill>
                <a:latin typeface="Century Gothic" panose="020B0502020202020204" pitchFamily="34" charset="0"/>
              </a:rPr>
              <a:t>Cum </a:t>
            </a:r>
            <a:r>
              <a:rPr lang="en-US" dirty="0" err="1">
                <a:solidFill>
                  <a:srgbClr val="40E0D0"/>
                </a:solidFill>
                <a:latin typeface="Century Gothic" panose="020B0502020202020204" pitchFamily="34" charset="0"/>
              </a:rPr>
              <a:t>Rezervi</a:t>
            </a:r>
            <a:r>
              <a:rPr lang="en-US" dirty="0">
                <a:solidFill>
                  <a:srgbClr val="40E0D0"/>
                </a:solidFill>
                <a:latin typeface="Algerian" panose="04020705040A02060702" pitchFamily="82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BE1C-586C-46D5-942B-750A5B0C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Intri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pe site-ul </a:t>
            </a:r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nostru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:</a:t>
            </a:r>
            <a:r>
              <a:rPr lang="ro-RO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https://www.orionvision.ro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Introduci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informa</a:t>
            </a:r>
            <a:r>
              <a:rPr lang="ro-RO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țiile cerute (nume, e-mail, număr de telefon, date plată)</a:t>
            </a:r>
          </a:p>
          <a:p>
            <a:r>
              <a:rPr lang="ro-RO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Alegi dacă vrei să primești informațiile necesare prin SMS, e-mail sau WhatsApp</a:t>
            </a:r>
          </a:p>
          <a:p>
            <a:r>
              <a:rPr lang="ro-RO" sz="28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Și gata!</a:t>
            </a:r>
          </a:p>
        </p:txBody>
      </p:sp>
    </p:spTree>
    <p:extLst>
      <p:ext uri="{BB962C8B-B14F-4D97-AF65-F5344CB8AC3E}">
        <p14:creationId xmlns:p14="http://schemas.microsoft.com/office/powerpoint/2010/main" val="14050049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9D4A8-8762-4609-B92A-D9226C47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793" y="609600"/>
            <a:ext cx="6528412" cy="892505"/>
          </a:xfrm>
        </p:spPr>
        <p:txBody>
          <a:bodyPr/>
          <a:lstStyle/>
          <a:p>
            <a:r>
              <a:rPr lang="en-US" dirty="0">
                <a:solidFill>
                  <a:srgbClr val="40E0D0"/>
                </a:solidFill>
                <a:latin typeface="Century Gothic" panose="020B0502020202020204" pitchFamily="34" charset="0"/>
              </a:rPr>
              <a:t>Contact &amp; </a:t>
            </a:r>
            <a:r>
              <a:rPr lang="en-US" dirty="0" err="1">
                <a:solidFill>
                  <a:srgbClr val="40E0D0"/>
                </a:solidFill>
                <a:latin typeface="Century Gothic" panose="020B0502020202020204" pitchFamily="34" charset="0"/>
              </a:rPr>
              <a:t>Urmărește</a:t>
            </a:r>
            <a:r>
              <a:rPr lang="en-US" dirty="0">
                <a:solidFill>
                  <a:srgbClr val="40E0D0"/>
                </a:solidFill>
                <a:latin typeface="Century Gothic" panose="020B0502020202020204" pitchFamily="34" charset="0"/>
              </a:rPr>
              <a:t>-ne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5BE1C-586C-46D5-942B-750A5B0C7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82312"/>
            <a:ext cx="8946541" cy="4195481"/>
          </a:xfrm>
        </p:spPr>
        <p:txBody>
          <a:bodyPr>
            <a:normAutofit/>
          </a:bodyPr>
          <a:lstStyle/>
          <a:p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Ne puteți contacta prin e-mail la </a:t>
            </a:r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hlinkClick r:id="rId4"/>
              </a:rPr>
              <a:t>orion.vision.contact@gmail.ro</a:t>
            </a:r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 sau telefon la +40 704 109 415 </a:t>
            </a:r>
          </a:p>
          <a:p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Ne puteți urmării pe Facebook/Instagram/Tiktok/Youtube	 (@orionvision.official)</a:t>
            </a:r>
          </a:p>
          <a:p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Sau pe site-ul nostru </a:t>
            </a:r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  <a:hlinkClick r:id="rId5"/>
              </a:rPr>
              <a:t>https://www.orionvision.ro</a:t>
            </a:r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, </a:t>
            </a:r>
            <a:r>
              <a:rPr 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dac</a:t>
            </a:r>
            <a:r>
              <a:rPr lang="ro-RO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Bahnschrift" panose="020B0502040204020203" pitchFamily="34" charset="0"/>
              </a:rPr>
              <a:t>ă vă faceți cont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856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29D4A8-8762-4609-B92A-D9226C477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B3D8A8-C919-4F28-8E57-DBA7BBE7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rmAutofit/>
          </a:bodyPr>
          <a:lstStyle/>
          <a:p>
            <a:r>
              <a:rPr lang="ro-RO" sz="5400" dirty="0">
                <a:solidFill>
                  <a:srgbClr val="40E0D0"/>
                </a:solidFill>
                <a:latin typeface="Century Gothic" panose="020B0502020202020204" pitchFamily="34" charset="0"/>
              </a:rPr>
              <a:t>Mulțumim de vizionare!</a:t>
            </a:r>
            <a:endParaRPr lang="en-US" sz="5400" dirty="0">
              <a:solidFill>
                <a:srgbClr val="40E0D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10025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186</TotalTime>
  <Words>269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Algerian</vt:lpstr>
      <vt:lpstr>Arial</vt:lpstr>
      <vt:lpstr>Bahnschrift</vt:lpstr>
      <vt:lpstr>Calisto MT</vt:lpstr>
      <vt:lpstr>Century Gothic</vt:lpstr>
      <vt:lpstr>Wingdings 2</vt:lpstr>
      <vt:lpstr>Wingdings 3</vt:lpstr>
      <vt:lpstr>Slate</vt:lpstr>
      <vt:lpstr>Ion</vt:lpstr>
      <vt:lpstr>Descoperă lumea  cu Orion Vision</vt:lpstr>
      <vt:lpstr>Cine Suntem?</vt:lpstr>
      <vt:lpstr>De ce să aleg Orion Vision?</vt:lpstr>
      <vt:lpstr>Destinațiile Noastre</vt:lpstr>
      <vt:lpstr>Cum Rezervi?</vt:lpstr>
      <vt:lpstr>Contact &amp; Urmărește-ne</vt:lpstr>
      <vt:lpstr>Mulțumim de vizionare!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Descoperă lumea  cu Orion Vision</dc:title>
  <dc:creator>Ciprian Tascovici</dc:creator>
  <cp:lastModifiedBy>Ciprian Tascovici</cp:lastModifiedBy>
  <cp:revision>2</cp:revision>
  <dcterms:created xsi:type="dcterms:W3CDTF">2025-02-03T19:30:16Z</dcterms:created>
  <dcterms:modified xsi:type="dcterms:W3CDTF">2025-02-04T08:46:14Z</dcterms:modified>
</cp:coreProperties>
</file>